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4" r:id="rId4"/>
    <p:sldId id="291" r:id="rId5"/>
    <p:sldId id="292" r:id="rId6"/>
    <p:sldId id="298" r:id="rId7"/>
    <p:sldId id="307" r:id="rId8"/>
    <p:sldId id="297" r:id="rId9"/>
    <p:sldId id="309" r:id="rId10"/>
    <p:sldId id="310" r:id="rId11"/>
    <p:sldId id="299" r:id="rId12"/>
    <p:sldId id="301" r:id="rId13"/>
    <p:sldId id="264" r:id="rId14"/>
    <p:sldId id="308" r:id="rId15"/>
    <p:sldId id="266" r:id="rId16"/>
    <p:sldId id="311" r:id="rId17"/>
    <p:sldId id="300" r:id="rId18"/>
    <p:sldId id="304" r:id="rId19"/>
    <p:sldId id="303" r:id="rId20"/>
    <p:sldId id="305" r:id="rId21"/>
    <p:sldId id="312" r:id="rId22"/>
    <p:sldId id="315" r:id="rId23"/>
    <p:sldId id="313" r:id="rId24"/>
    <p:sldId id="282" r:id="rId25"/>
    <p:sldId id="316" r:id="rId26"/>
    <p:sldId id="267" r:id="rId27"/>
    <p:sldId id="317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C2E6A-374C-4310-9BDC-F272C0E9ABE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6224F53-A3EA-4DD6-A431-2B46EDA9617C}">
      <dgm:prSet phldrT="[Text]"/>
      <dgm:spPr/>
      <dgm:t>
        <a:bodyPr/>
        <a:lstStyle/>
        <a:p>
          <a:r>
            <a:rPr lang="en-GB" dirty="0"/>
            <a:t>Hit Ball</a:t>
          </a:r>
        </a:p>
      </dgm:t>
    </dgm:pt>
    <dgm:pt modelId="{40A40C1A-E041-43CE-8DFC-B8CABF000437}" type="parTrans" cxnId="{98CC7413-205C-40B1-A2AD-403E8DF32DDD}">
      <dgm:prSet/>
      <dgm:spPr/>
      <dgm:t>
        <a:bodyPr/>
        <a:lstStyle/>
        <a:p>
          <a:endParaRPr lang="en-GB"/>
        </a:p>
      </dgm:t>
    </dgm:pt>
    <dgm:pt modelId="{E1EFB088-DA3F-4B48-BD17-F9A9F1487AD9}" type="sibTrans" cxnId="{98CC7413-205C-40B1-A2AD-403E8DF32DDD}">
      <dgm:prSet/>
      <dgm:spPr/>
      <dgm:t>
        <a:bodyPr/>
        <a:lstStyle/>
        <a:p>
          <a:endParaRPr lang="en-GB"/>
        </a:p>
      </dgm:t>
    </dgm:pt>
    <dgm:pt modelId="{2368F0FA-406E-4A6F-843E-58702983C363}">
      <dgm:prSet phldrT="[Text]"/>
      <dgm:spPr/>
      <dgm:t>
        <a:bodyPr/>
        <a:lstStyle/>
        <a:p>
          <a:r>
            <a:rPr lang="en-GB" dirty="0"/>
            <a:t>Score Goal</a:t>
          </a:r>
        </a:p>
      </dgm:t>
    </dgm:pt>
    <dgm:pt modelId="{4A3B1F12-569F-4C67-A913-0797A3510E88}" type="parTrans" cxnId="{A01AEA20-BF42-4480-A9EB-2B91964B579A}">
      <dgm:prSet/>
      <dgm:spPr/>
      <dgm:t>
        <a:bodyPr/>
        <a:lstStyle/>
        <a:p>
          <a:endParaRPr lang="en-GB"/>
        </a:p>
      </dgm:t>
    </dgm:pt>
    <dgm:pt modelId="{31B15BC3-4769-4906-8DCA-51043506A1D9}" type="sibTrans" cxnId="{A01AEA20-BF42-4480-A9EB-2B91964B579A}">
      <dgm:prSet/>
      <dgm:spPr/>
      <dgm:t>
        <a:bodyPr/>
        <a:lstStyle/>
        <a:p>
          <a:endParaRPr lang="en-GB"/>
        </a:p>
      </dgm:t>
    </dgm:pt>
    <dgm:pt modelId="{5340B6B9-0F99-4FCD-B6D2-B577CA140A30}">
      <dgm:prSet phldrT="[Text]"/>
      <dgm:spPr/>
      <dgm:t>
        <a:bodyPr/>
        <a:lstStyle/>
        <a:p>
          <a:r>
            <a:rPr lang="en-GB" dirty="0"/>
            <a:t>Reward</a:t>
          </a:r>
        </a:p>
      </dgm:t>
    </dgm:pt>
    <dgm:pt modelId="{7A342666-2607-42A0-A37E-643FB1DC0778}" type="parTrans" cxnId="{9F2FCF65-D746-4D47-848B-A37E33F3B1C4}">
      <dgm:prSet/>
      <dgm:spPr/>
      <dgm:t>
        <a:bodyPr/>
        <a:lstStyle/>
        <a:p>
          <a:endParaRPr lang="en-GB"/>
        </a:p>
      </dgm:t>
    </dgm:pt>
    <dgm:pt modelId="{ECC9374D-820E-416D-A881-CA7A36AB3935}" type="sibTrans" cxnId="{9F2FCF65-D746-4D47-848B-A37E33F3B1C4}">
      <dgm:prSet/>
      <dgm:spPr/>
      <dgm:t>
        <a:bodyPr/>
        <a:lstStyle/>
        <a:p>
          <a:endParaRPr lang="en-GB"/>
        </a:p>
      </dgm:t>
    </dgm:pt>
    <dgm:pt modelId="{22871486-6691-4FE7-882C-63A63A0195AE}" type="pres">
      <dgm:prSet presAssocID="{6FBC2E6A-374C-4310-9BDC-F272C0E9ABEC}" presName="cycle" presStyleCnt="0">
        <dgm:presLayoutVars>
          <dgm:dir/>
          <dgm:resizeHandles val="exact"/>
        </dgm:presLayoutVars>
      </dgm:prSet>
      <dgm:spPr/>
    </dgm:pt>
    <dgm:pt modelId="{76D8F527-9C00-4CEA-A2C0-5B200003DA6F}" type="pres">
      <dgm:prSet presAssocID="{A6224F53-A3EA-4DD6-A431-2B46EDA9617C}" presName="node" presStyleLbl="node1" presStyleIdx="0" presStyleCnt="3" custRadScaleRad="99071" custRadScaleInc="-3371">
        <dgm:presLayoutVars>
          <dgm:bulletEnabled val="1"/>
        </dgm:presLayoutVars>
      </dgm:prSet>
      <dgm:spPr/>
    </dgm:pt>
    <dgm:pt modelId="{0E978E0B-CAAC-4457-9E7B-9142C4436CB7}" type="pres">
      <dgm:prSet presAssocID="{E1EFB088-DA3F-4B48-BD17-F9A9F1487AD9}" presName="sibTrans" presStyleLbl="sibTrans2D1" presStyleIdx="0" presStyleCnt="3"/>
      <dgm:spPr/>
    </dgm:pt>
    <dgm:pt modelId="{A668B76F-21E3-4A52-B5A3-1809D38B0DCD}" type="pres">
      <dgm:prSet presAssocID="{E1EFB088-DA3F-4B48-BD17-F9A9F1487AD9}" presName="connectorText" presStyleLbl="sibTrans2D1" presStyleIdx="0" presStyleCnt="3"/>
      <dgm:spPr/>
    </dgm:pt>
    <dgm:pt modelId="{25D8D10B-8408-4157-9E72-2A261D276AA4}" type="pres">
      <dgm:prSet presAssocID="{2368F0FA-406E-4A6F-843E-58702983C363}" presName="node" presStyleLbl="node1" presStyleIdx="1" presStyleCnt="3" custRadScaleRad="145022" custRadScaleInc="-16113">
        <dgm:presLayoutVars>
          <dgm:bulletEnabled val="1"/>
        </dgm:presLayoutVars>
      </dgm:prSet>
      <dgm:spPr/>
    </dgm:pt>
    <dgm:pt modelId="{2598C637-3230-4DB5-8BD2-8A68E85700B1}" type="pres">
      <dgm:prSet presAssocID="{31B15BC3-4769-4906-8DCA-51043506A1D9}" presName="sibTrans" presStyleLbl="sibTrans2D1" presStyleIdx="1" presStyleCnt="3"/>
      <dgm:spPr/>
    </dgm:pt>
    <dgm:pt modelId="{AA45664C-0868-49B3-9993-BBE4A147D8DE}" type="pres">
      <dgm:prSet presAssocID="{31B15BC3-4769-4906-8DCA-51043506A1D9}" presName="connectorText" presStyleLbl="sibTrans2D1" presStyleIdx="1" presStyleCnt="3"/>
      <dgm:spPr/>
    </dgm:pt>
    <dgm:pt modelId="{E065BC04-F42A-4C9E-B0F9-859966583467}" type="pres">
      <dgm:prSet presAssocID="{5340B6B9-0F99-4FCD-B6D2-B577CA140A30}" presName="node" presStyleLbl="node1" presStyleIdx="2" presStyleCnt="3" custRadScaleRad="132518" custRadScaleInc="12752">
        <dgm:presLayoutVars>
          <dgm:bulletEnabled val="1"/>
        </dgm:presLayoutVars>
      </dgm:prSet>
      <dgm:spPr/>
    </dgm:pt>
    <dgm:pt modelId="{8D127479-B365-480F-8F4C-FDEBB5372346}" type="pres">
      <dgm:prSet presAssocID="{ECC9374D-820E-416D-A881-CA7A36AB3935}" presName="sibTrans" presStyleLbl="sibTrans2D1" presStyleIdx="2" presStyleCnt="3"/>
      <dgm:spPr/>
    </dgm:pt>
    <dgm:pt modelId="{E195E996-C3CC-4CF2-9CA7-AFCB5F82BADB}" type="pres">
      <dgm:prSet presAssocID="{ECC9374D-820E-416D-A881-CA7A36AB3935}" presName="connectorText" presStyleLbl="sibTrans2D1" presStyleIdx="2" presStyleCnt="3"/>
      <dgm:spPr/>
    </dgm:pt>
  </dgm:ptLst>
  <dgm:cxnLst>
    <dgm:cxn modelId="{98CC7413-205C-40B1-A2AD-403E8DF32DDD}" srcId="{6FBC2E6A-374C-4310-9BDC-F272C0E9ABEC}" destId="{A6224F53-A3EA-4DD6-A431-2B46EDA9617C}" srcOrd="0" destOrd="0" parTransId="{40A40C1A-E041-43CE-8DFC-B8CABF000437}" sibTransId="{E1EFB088-DA3F-4B48-BD17-F9A9F1487AD9}"/>
    <dgm:cxn modelId="{7681091E-6E51-4999-BC6F-6F876D477E7B}" type="presOf" srcId="{A6224F53-A3EA-4DD6-A431-2B46EDA9617C}" destId="{76D8F527-9C00-4CEA-A2C0-5B200003DA6F}" srcOrd="0" destOrd="0" presId="urn:microsoft.com/office/officeart/2005/8/layout/cycle2"/>
    <dgm:cxn modelId="{A01AEA20-BF42-4480-A9EB-2B91964B579A}" srcId="{6FBC2E6A-374C-4310-9BDC-F272C0E9ABEC}" destId="{2368F0FA-406E-4A6F-843E-58702983C363}" srcOrd="1" destOrd="0" parTransId="{4A3B1F12-569F-4C67-A913-0797A3510E88}" sibTransId="{31B15BC3-4769-4906-8DCA-51043506A1D9}"/>
    <dgm:cxn modelId="{9A110631-F521-43B8-928F-B67DA1A8ECDA}" type="presOf" srcId="{ECC9374D-820E-416D-A881-CA7A36AB3935}" destId="{E195E996-C3CC-4CF2-9CA7-AFCB5F82BADB}" srcOrd="1" destOrd="0" presId="urn:microsoft.com/office/officeart/2005/8/layout/cycle2"/>
    <dgm:cxn modelId="{9F2FCF65-D746-4D47-848B-A37E33F3B1C4}" srcId="{6FBC2E6A-374C-4310-9BDC-F272C0E9ABEC}" destId="{5340B6B9-0F99-4FCD-B6D2-B577CA140A30}" srcOrd="2" destOrd="0" parTransId="{7A342666-2607-42A0-A37E-643FB1DC0778}" sibTransId="{ECC9374D-820E-416D-A881-CA7A36AB3935}"/>
    <dgm:cxn modelId="{7A4C134B-688D-4454-9276-733A6BA56BD0}" type="presOf" srcId="{5340B6B9-0F99-4FCD-B6D2-B577CA140A30}" destId="{E065BC04-F42A-4C9E-B0F9-859966583467}" srcOrd="0" destOrd="0" presId="urn:microsoft.com/office/officeart/2005/8/layout/cycle2"/>
    <dgm:cxn modelId="{12CEC06E-294C-425E-911C-D5387E298F4A}" type="presOf" srcId="{2368F0FA-406E-4A6F-843E-58702983C363}" destId="{25D8D10B-8408-4157-9E72-2A261D276AA4}" srcOrd="0" destOrd="0" presId="urn:microsoft.com/office/officeart/2005/8/layout/cycle2"/>
    <dgm:cxn modelId="{780D6B93-11C3-48DB-9EEE-4194F0C3ABD5}" type="presOf" srcId="{ECC9374D-820E-416D-A881-CA7A36AB3935}" destId="{8D127479-B365-480F-8F4C-FDEBB5372346}" srcOrd="0" destOrd="0" presId="urn:microsoft.com/office/officeart/2005/8/layout/cycle2"/>
    <dgm:cxn modelId="{09B4E599-213F-435F-A8EC-37F12DA8B46B}" type="presOf" srcId="{31B15BC3-4769-4906-8DCA-51043506A1D9}" destId="{2598C637-3230-4DB5-8BD2-8A68E85700B1}" srcOrd="0" destOrd="0" presId="urn:microsoft.com/office/officeart/2005/8/layout/cycle2"/>
    <dgm:cxn modelId="{32913DB7-B870-4C34-8E01-E1D57D9120D8}" type="presOf" srcId="{31B15BC3-4769-4906-8DCA-51043506A1D9}" destId="{AA45664C-0868-49B3-9993-BBE4A147D8DE}" srcOrd="1" destOrd="0" presId="urn:microsoft.com/office/officeart/2005/8/layout/cycle2"/>
    <dgm:cxn modelId="{CEFE46CF-C587-469A-B395-6FBDE82AE7D6}" type="presOf" srcId="{E1EFB088-DA3F-4B48-BD17-F9A9F1487AD9}" destId="{0E978E0B-CAAC-4457-9E7B-9142C4436CB7}" srcOrd="0" destOrd="0" presId="urn:microsoft.com/office/officeart/2005/8/layout/cycle2"/>
    <dgm:cxn modelId="{8D2CB4D5-600F-4022-B868-D3C7A605403A}" type="presOf" srcId="{E1EFB088-DA3F-4B48-BD17-F9A9F1487AD9}" destId="{A668B76F-21E3-4A52-B5A3-1809D38B0DCD}" srcOrd="1" destOrd="0" presId="urn:microsoft.com/office/officeart/2005/8/layout/cycle2"/>
    <dgm:cxn modelId="{4CC851E6-E991-4EEA-8246-897955F6E920}" type="presOf" srcId="{6FBC2E6A-374C-4310-9BDC-F272C0E9ABEC}" destId="{22871486-6691-4FE7-882C-63A63A0195AE}" srcOrd="0" destOrd="0" presId="urn:microsoft.com/office/officeart/2005/8/layout/cycle2"/>
    <dgm:cxn modelId="{96AD20DD-E7B1-4FD8-BB2E-EBCAEB4F8603}" type="presParOf" srcId="{22871486-6691-4FE7-882C-63A63A0195AE}" destId="{76D8F527-9C00-4CEA-A2C0-5B200003DA6F}" srcOrd="0" destOrd="0" presId="urn:microsoft.com/office/officeart/2005/8/layout/cycle2"/>
    <dgm:cxn modelId="{02FFBD23-015A-4912-A99E-F6BC12FB7B0F}" type="presParOf" srcId="{22871486-6691-4FE7-882C-63A63A0195AE}" destId="{0E978E0B-CAAC-4457-9E7B-9142C4436CB7}" srcOrd="1" destOrd="0" presId="urn:microsoft.com/office/officeart/2005/8/layout/cycle2"/>
    <dgm:cxn modelId="{C3A7B9F9-F299-42C1-9A7D-AEEBC0D5E174}" type="presParOf" srcId="{0E978E0B-CAAC-4457-9E7B-9142C4436CB7}" destId="{A668B76F-21E3-4A52-B5A3-1809D38B0DCD}" srcOrd="0" destOrd="0" presId="urn:microsoft.com/office/officeart/2005/8/layout/cycle2"/>
    <dgm:cxn modelId="{994D3433-CFB7-46DB-A5D6-CA0BF1FD30E7}" type="presParOf" srcId="{22871486-6691-4FE7-882C-63A63A0195AE}" destId="{25D8D10B-8408-4157-9E72-2A261D276AA4}" srcOrd="2" destOrd="0" presId="urn:microsoft.com/office/officeart/2005/8/layout/cycle2"/>
    <dgm:cxn modelId="{3C08743B-80B4-4DB0-B477-6F624C40C153}" type="presParOf" srcId="{22871486-6691-4FE7-882C-63A63A0195AE}" destId="{2598C637-3230-4DB5-8BD2-8A68E85700B1}" srcOrd="3" destOrd="0" presId="urn:microsoft.com/office/officeart/2005/8/layout/cycle2"/>
    <dgm:cxn modelId="{79029E49-EE51-4E77-830B-389E6B7183E6}" type="presParOf" srcId="{2598C637-3230-4DB5-8BD2-8A68E85700B1}" destId="{AA45664C-0868-49B3-9993-BBE4A147D8DE}" srcOrd="0" destOrd="0" presId="urn:microsoft.com/office/officeart/2005/8/layout/cycle2"/>
    <dgm:cxn modelId="{A1A985BB-8D5E-44F9-8B81-13825EB4B509}" type="presParOf" srcId="{22871486-6691-4FE7-882C-63A63A0195AE}" destId="{E065BC04-F42A-4C9E-B0F9-859966583467}" srcOrd="4" destOrd="0" presId="urn:microsoft.com/office/officeart/2005/8/layout/cycle2"/>
    <dgm:cxn modelId="{4919BDB2-E229-47B5-948A-3265489ECCDC}" type="presParOf" srcId="{22871486-6691-4FE7-882C-63A63A0195AE}" destId="{8D127479-B365-480F-8F4C-FDEBB5372346}" srcOrd="5" destOrd="0" presId="urn:microsoft.com/office/officeart/2005/8/layout/cycle2"/>
    <dgm:cxn modelId="{C9B1D8DC-62F5-4E43-9DDA-7EE8043341C3}" type="presParOf" srcId="{8D127479-B365-480F-8F4C-FDEBB5372346}" destId="{E195E996-C3CC-4CF2-9CA7-AFCB5F82BA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8F527-9C00-4CEA-A2C0-5B200003DA6F}">
      <dsp:nvSpPr>
        <dsp:cNvPr id="0" name=""/>
        <dsp:cNvSpPr/>
      </dsp:nvSpPr>
      <dsp:spPr>
        <a:xfrm>
          <a:off x="1936639" y="18122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Hit Ball</a:t>
          </a:r>
        </a:p>
      </dsp:txBody>
      <dsp:txXfrm>
        <a:off x="2243518" y="325001"/>
        <a:ext cx="1481742" cy="1481742"/>
      </dsp:txXfrm>
    </dsp:sp>
    <dsp:sp modelId="{0E978E0B-CAAC-4457-9E7B-9142C4436CB7}">
      <dsp:nvSpPr>
        <dsp:cNvPr id="0" name=""/>
        <dsp:cNvSpPr/>
      </dsp:nvSpPr>
      <dsp:spPr>
        <a:xfrm rot="3163045">
          <a:off x="3656818" y="2052059"/>
          <a:ext cx="695167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3697929" y="2110538"/>
        <a:ext cx="486617" cy="424339"/>
      </dsp:txXfrm>
    </dsp:sp>
    <dsp:sp modelId="{25D8D10B-8408-4157-9E72-2A261D276AA4}">
      <dsp:nvSpPr>
        <dsp:cNvPr id="0" name=""/>
        <dsp:cNvSpPr/>
      </dsp:nvSpPr>
      <dsp:spPr>
        <a:xfrm>
          <a:off x="4000500" y="2729036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Score Goal</a:t>
          </a:r>
        </a:p>
      </dsp:txBody>
      <dsp:txXfrm>
        <a:off x="4307379" y="3035915"/>
        <a:ext cx="1481742" cy="1481742"/>
      </dsp:txXfrm>
    </dsp:sp>
    <dsp:sp modelId="{2598C637-3230-4DB5-8BD2-8A68E85700B1}">
      <dsp:nvSpPr>
        <dsp:cNvPr id="0" name=""/>
        <dsp:cNvSpPr/>
      </dsp:nvSpPr>
      <dsp:spPr>
        <a:xfrm rot="10800000">
          <a:off x="2571750" y="3423170"/>
          <a:ext cx="1009650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 rot="10800000">
        <a:off x="2783919" y="3564616"/>
        <a:ext cx="797481" cy="424339"/>
      </dsp:txXfrm>
    </dsp:sp>
    <dsp:sp modelId="{E065BC04-F42A-4C9E-B0F9-859966583467}">
      <dsp:nvSpPr>
        <dsp:cNvPr id="0" name=""/>
        <dsp:cNvSpPr/>
      </dsp:nvSpPr>
      <dsp:spPr>
        <a:xfrm>
          <a:off x="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Reward</a:t>
          </a:r>
        </a:p>
      </dsp:txBody>
      <dsp:txXfrm>
        <a:off x="306879" y="3035914"/>
        <a:ext cx="1481742" cy="1481742"/>
      </dsp:txXfrm>
    </dsp:sp>
    <dsp:sp modelId="{8D127479-B365-480F-8F4C-FDEBB5372346}">
      <dsp:nvSpPr>
        <dsp:cNvPr id="0" name=""/>
        <dsp:cNvSpPr/>
      </dsp:nvSpPr>
      <dsp:spPr>
        <a:xfrm rot="18332489">
          <a:off x="1677722" y="2082800"/>
          <a:ext cx="655138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1718869" y="2304208"/>
        <a:ext cx="458597" cy="42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Wave Optimisation</a:t>
            </a:r>
            <a:endParaRPr lang="en-GB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sz="1700" dirty="0">
                <a:solidFill>
                  <a:schemeClr val="bg1"/>
                </a:solidFill>
              </a:rPr>
              <a:t>From wonderful, wonderful bugs/glitches, to the implications of wave amplitude on the trajectory of the ball bounce.</a:t>
            </a:r>
          </a:p>
        </p:txBody>
      </p:sp>
      <p:pic>
        <p:nvPicPr>
          <p:cNvPr id="2050" name="Picture 2" descr="C:\Users\Trevor\Desktop\wav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748809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3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Can Only Be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Adversarial: one user attempting to score 4 goals to win.</a:t>
            </a:r>
          </a:p>
        </p:txBody>
      </p:sp>
      <p:pic>
        <p:nvPicPr>
          <p:cNvPr id="4098" name="Picture 2" descr="C:\Users\Trevor\Documents\GitHub\second-semester-s2-group-4\Artwork\Finished\Concept1\gameoverscreen_redw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534695" cy="36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Makes This Game So Special?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USP: The game takes a tried and tested formula for multiplayer and builds on it by making the terrain an additional adversary.</a:t>
            </a:r>
          </a:p>
        </p:txBody>
      </p:sp>
    </p:spTree>
    <p:extLst>
      <p:ext uri="{BB962C8B-B14F-4D97-AF65-F5344CB8AC3E}">
        <p14:creationId xmlns:p14="http://schemas.microsoft.com/office/powerpoint/2010/main" val="17775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Keeping It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Art style, game play, UI.</a:t>
            </a:r>
          </a:p>
          <a:p>
            <a:r>
              <a:rPr lang="en-GB" dirty="0">
                <a:solidFill>
                  <a:schemeClr val="bg1"/>
                </a:solidFill>
              </a:rPr>
              <a:t>Make the game as accessible as possible.</a:t>
            </a:r>
          </a:p>
        </p:txBody>
      </p:sp>
      <p:pic>
        <p:nvPicPr>
          <p:cNvPr id="11266" name="Picture 2" descr="C:\Users\Trevor\Desktop\simple-images-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7"/>
            <a:ext cx="5867636" cy="36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Kept simple by using a consistent split-complimentary colour harmony (red, blue and green).</a:t>
            </a:r>
          </a:p>
        </p:txBody>
      </p:sp>
      <p:pic>
        <p:nvPicPr>
          <p:cNvPr id="12290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9" y="4005064"/>
            <a:ext cx="366683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Trevor\Documents\GitHub\second-semester-s2-group-4\Artwork\Finished\Concept1\Ball\Ball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00410"/>
            <a:ext cx="1060798" cy="10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Trevor\Documents\GitHub\second-semester-s2-group-4\Artwork\Finished\Concept1\Ball\Ball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31953"/>
            <a:ext cx="1228982" cy="12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Trevor\Documents\GitHub\second-semester-s2-group-4\Prototypes\Ripplefootie\Assets\Sprites\Forground\cla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96" y="4293096"/>
            <a:ext cx="4280475" cy="24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Trevor\Documents\GitHub\second-semester-s2-group-4\Prototypes\Ripplefootie\Assets\Sprites\Forground\eye_co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7" y="3039987"/>
            <a:ext cx="1397125" cy="1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3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Theme is using a mechanical vector style.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02" y="1916832"/>
            <a:ext cx="3755528" cy="2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Character\forcefield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4271629" cy="24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revor\Documents\GitHub\second-semester-s2-group-4\Artwork\Concept2\play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99899"/>
            <a:ext cx="1146370" cy="24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revor\Documents\GitHub\second-semester-s2-group-4\Artwork\Concept2\play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85" y="2204864"/>
            <a:ext cx="1080366" cy="23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revor\Documents\GitHub\second-semester-s2-group-4\Artwork\Concept2\evicr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57" y="4365104"/>
            <a:ext cx="3525175" cy="23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It still uses a mechanical vector style (with sharp lines and circles as detail).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9" name="Picture 3" descr="C:\Users\Trevor\Documents\GitHub\second-semester-s2-group-4\Artwork\Finished\Concept1\Forground\goal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2" y="2780928"/>
            <a:ext cx="3236368" cy="32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revor\Documents\GitHub\second-semester-s2-group-4\Artwork\Finished\Concept1\Forground\goals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38" y="4105612"/>
            <a:ext cx="4411358" cy="27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Trevor\Documents\GitHub\second-semester-s2-group-4\Artwork\Finished\Concept1\Forground\goal_c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92896"/>
            <a:ext cx="1867262" cy="26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Trevor\Documents\GitHub\second-semester-s2-group-4\Artwork\Finished\Concept1\Forground\goal_fin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38" y="1796943"/>
            <a:ext cx="4617338" cy="461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3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Both players use a keyboard to control their character</a:t>
            </a:r>
          </a:p>
        </p:txBody>
      </p:sp>
      <p:pic>
        <p:nvPicPr>
          <p:cNvPr id="5122" name="Picture 2" descr="C:\Users\Trevor\Desktop\keyboard-shortc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3913"/>
            <a:ext cx="81264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9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Play Pt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Represent the objective as plainly as possible</a:t>
            </a:r>
          </a:p>
        </p:txBody>
      </p:sp>
      <p:pic>
        <p:nvPicPr>
          <p:cNvPr id="7170" name="Picture 2" descr="C:\Users\Trevor\Desktop\game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3"/>
            <a:ext cx="8208912" cy="4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4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Tug of war style scoring system that uses the foreground and a slider to display the score.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Trevor\Desktop\wav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27" y="4044160"/>
            <a:ext cx="4931173" cy="27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revor\Desktop\sc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08" y="1303921"/>
            <a:ext cx="4857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 to basics with a numerical score display.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But retained the principle of the foreground responding to the score.</a:t>
            </a:r>
          </a:p>
        </p:txBody>
      </p:sp>
      <p:pic>
        <p:nvPicPr>
          <p:cNvPr id="9218" name="Picture 2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124744"/>
            <a:ext cx="4979879" cy="33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0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why am I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Said the play tester to the game design student…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C:\Users\Trevor\Desktop\wait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636912"/>
            <a:ext cx="6630705" cy="37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8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Player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4248472" cy="52989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What impression was being left on the players? Emergent gameplay?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Or just delusions of grandeur?</a:t>
            </a:r>
          </a:p>
        </p:txBody>
      </p:sp>
      <p:pic>
        <p:nvPicPr>
          <p:cNvPr id="7170" name="Picture 2" descr="C:\Users\Trevor\Desktop\screen_test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25078"/>
            <a:ext cx="3923928" cy="27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revor\Desktop\screen_test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512289"/>
            <a:ext cx="4424921" cy="3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revor\Desktop\arena_test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562" y="4076615"/>
            <a:ext cx="4939438" cy="27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Novel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Bringing meaning to the visual narrative, and attempting to tell a story without words.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6" name="Picture 2" descr="C:\Users\Trevor\Documents\GitHub\second-semester-s2-group-4\Artwork\Concept2\start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275512" cy="35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4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9" y="1425479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Popups.</a:t>
            </a:r>
          </a:p>
          <a:p>
            <a:r>
              <a:rPr lang="en-GB" dirty="0">
                <a:solidFill>
                  <a:schemeClr val="bg1"/>
                </a:solidFill>
              </a:rPr>
              <a:t>Cam Shake</a:t>
            </a:r>
          </a:p>
          <a:p>
            <a:r>
              <a:rPr lang="en-GB" dirty="0">
                <a:solidFill>
                  <a:schemeClr val="bg1"/>
                </a:solidFill>
              </a:rPr>
              <a:t>Explosions.</a:t>
            </a:r>
          </a:p>
          <a:p>
            <a:r>
              <a:rPr lang="en-GB" dirty="0">
                <a:solidFill>
                  <a:schemeClr val="bg1"/>
                </a:solidFill>
              </a:rPr>
              <a:t>Ball explodes.</a:t>
            </a:r>
          </a:p>
          <a:p>
            <a:r>
              <a:rPr lang="en-GB" dirty="0">
                <a:solidFill>
                  <a:schemeClr val="bg1"/>
                </a:solidFill>
              </a:rPr>
              <a:t>The foreground is part of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 UI.</a:t>
            </a:r>
          </a:p>
          <a:p>
            <a:r>
              <a:rPr lang="en-GB" dirty="0">
                <a:solidFill>
                  <a:schemeClr val="bg1"/>
                </a:solidFill>
              </a:rPr>
              <a:t>Kick feedback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Iteration</a:t>
            </a:r>
          </a:p>
        </p:txBody>
      </p:sp>
      <p:pic>
        <p:nvPicPr>
          <p:cNvPr id="8194" name="Picture 2" descr="C:\Users\Trevor\Desktop\screen_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9609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32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 83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 2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 84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878"/>
            <a:ext cx="9144000" cy="14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672" y="188640"/>
            <a:ext cx="8229600" cy="1143000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Breakdown</a:t>
            </a:r>
          </a:p>
        </p:txBody>
      </p:sp>
      <p:pic>
        <p:nvPicPr>
          <p:cNvPr id="1028" name="Picture 4" descr="C:\Users\Trevor\Desktop\total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96134"/>
            <a:ext cx="8506291" cy="46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revor\Desktop\sta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6632"/>
            <a:ext cx="37465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1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revor\Desktop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392303" cy="40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1" y="0"/>
            <a:ext cx="9076765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696" y="1412776"/>
            <a:ext cx="4385672" cy="5120458"/>
          </a:xfrm>
        </p:spPr>
        <p:txBody>
          <a:bodyPr>
            <a:normAutofit/>
          </a:bodyPr>
          <a:lstStyle/>
          <a:p>
            <a:pPr lvl="1"/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Humble Beginnings</a:t>
            </a:r>
          </a:p>
        </p:txBody>
      </p:sp>
      <p:pic>
        <p:nvPicPr>
          <p:cNvPr id="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06241"/>
            <a:ext cx="3629122" cy="36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revor\Desktop\Uni\UI Concept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70623"/>
            <a:ext cx="4738359" cy="33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Game Loop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10152946"/>
              </p:ext>
            </p:extLst>
          </p:nvPr>
        </p:nvGraphicFramePr>
        <p:xfrm>
          <a:off x="1475656" y="1700808"/>
          <a:ext cx="6096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It Fair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Gameplay is symmetric/simultaneous.</a:t>
            </a:r>
          </a:p>
        </p:txBody>
      </p:sp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3" y="2276871"/>
            <a:ext cx="7919020" cy="44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0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34" y="2636912"/>
            <a:ext cx="5633013" cy="3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Chance vs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528392" cy="5149786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Unpredictability of the wave and jump.</a:t>
            </a:r>
          </a:p>
          <a:p>
            <a:r>
              <a:rPr lang="en-GB" dirty="0">
                <a:solidFill>
                  <a:schemeClr val="bg1"/>
                </a:solidFill>
              </a:rPr>
              <a:t>Skill of timing ball hits and judging angles and distances of bounces.</a:t>
            </a:r>
          </a:p>
          <a:p>
            <a:r>
              <a:rPr lang="en-GB" dirty="0">
                <a:solidFill>
                  <a:schemeClr val="bg1"/>
                </a:solidFill>
              </a:rPr>
              <a:t>Respite to regroup with platforms.</a:t>
            </a:r>
          </a:p>
          <a:p>
            <a:r>
              <a:rPr lang="en-GB" dirty="0">
                <a:solidFill>
                  <a:schemeClr val="bg1"/>
                </a:solidFill>
              </a:rPr>
              <a:t>Judging best moment to use kick mechanic.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Challenge?</a:t>
            </a:r>
            <a:endParaRPr lang="en-GB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Physics generated by the terrain mimicking a wave.</a:t>
            </a:r>
          </a:p>
        </p:txBody>
      </p:sp>
      <p:pic>
        <p:nvPicPr>
          <p:cNvPr id="2051" name="Picture 3" descr="C:\Users\Trevor\Desktop\wave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4272"/>
            <a:ext cx="7379445" cy="41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\Desktop\sinewavedoo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708920"/>
            <a:ext cx="6522981" cy="36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Wave Generation</a:t>
            </a:r>
            <a:endParaRPr lang="en-GB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Sine waves – who knew?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700" dirty="0">
                <a:solidFill>
                  <a:schemeClr val="bg1"/>
                </a:solidFill>
              </a:rPr>
              <a:t>I mean, without them we wouldn’t be having this fascinating presentation…. </a:t>
            </a:r>
          </a:p>
        </p:txBody>
      </p:sp>
    </p:spTree>
    <p:extLst>
      <p:ext uri="{BB962C8B-B14F-4D97-AF65-F5344CB8AC3E}">
        <p14:creationId xmlns:p14="http://schemas.microsoft.com/office/powerpoint/2010/main" val="73350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410</Words>
  <Application>Microsoft Office PowerPoint</Application>
  <PresentationFormat>On-screen Show (4:3)</PresentationFormat>
  <Paragraphs>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L4/5 Group 4</vt:lpstr>
      <vt:lpstr>The Current Iteration</vt:lpstr>
      <vt:lpstr>Currently Implemented</vt:lpstr>
      <vt:lpstr>From Humble Beginnings</vt:lpstr>
      <vt:lpstr>The Game Loop</vt:lpstr>
      <vt:lpstr>Keep It Fair</vt:lpstr>
      <vt:lpstr>Chance vs Skill</vt:lpstr>
      <vt:lpstr>What Challenge?</vt:lpstr>
      <vt:lpstr>Wave Generation</vt:lpstr>
      <vt:lpstr>Wave Optimisation</vt:lpstr>
      <vt:lpstr>There Can Only Be One</vt:lpstr>
      <vt:lpstr>What Makes This Game So Special?</vt:lpstr>
      <vt:lpstr>Keeping It Simple</vt:lpstr>
      <vt:lpstr>The Art</vt:lpstr>
      <vt:lpstr>Theme</vt:lpstr>
      <vt:lpstr>More Art…</vt:lpstr>
      <vt:lpstr>Game Play</vt:lpstr>
      <vt:lpstr>Game Play Pt 2</vt:lpstr>
      <vt:lpstr>UI</vt:lpstr>
      <vt:lpstr>UI</vt:lpstr>
      <vt:lpstr>But why am I here?</vt:lpstr>
      <vt:lpstr>Current Player Feedback</vt:lpstr>
      <vt:lpstr>A Novel Approach</vt:lpstr>
      <vt:lpstr>Visual Feedback</vt:lpstr>
      <vt:lpstr>Final Iteration</vt:lpstr>
      <vt:lpstr>Project Information</vt:lpstr>
      <vt:lpstr>Sprint Breakdown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Elliot Chester (s184745)</cp:lastModifiedBy>
  <cp:revision>90</cp:revision>
  <dcterms:created xsi:type="dcterms:W3CDTF">2016-10-01T10:12:36Z</dcterms:created>
  <dcterms:modified xsi:type="dcterms:W3CDTF">2017-05-03T09:10:38Z</dcterms:modified>
</cp:coreProperties>
</file>